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96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13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8C4D1D-C869-74DE-0826-7571EB6B4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D651B73-8B9A-C49C-8735-A541E08DF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EF8A299-2D03-B737-B323-45D50563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4B1BE6-4137-9F04-60B3-AFF64A55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CC5478-0A8E-09E3-B07A-248D889B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852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CB970D-555D-D78F-7469-2DE2491A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B53F86F-21FC-6B77-6135-2997D77DA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CF0C0BF-D18B-E6EB-1C3C-6E2A8F3F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46AE8B-766C-C554-767C-D0007EC0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235C963-246B-6761-1B75-BBAFA160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786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E627AD6-3C18-61FE-BC1D-E4DF2273B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6D7B79A-980F-FFE4-FA01-1F1012092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74C3A3C-7C80-4F89-3963-5CAA63E7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6312098-1118-BF83-4D6A-1B80E525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6C76C4B-FF28-7E4B-81DD-0F6F73D4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625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561DA5-F9B2-7BF1-9EF2-6337AB08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DDD7F1-9137-A44F-5CDB-4006EE7B0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D1AEEAE-119C-9541-1346-63CEAD25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71232B-D7B1-6937-2824-1FF365D2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0D7D6C0-D8AB-CEA5-7138-BCFEB3AF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350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7FCD2F-39A0-CCD7-1C9D-511DD944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196191B-6DCE-DD15-9010-62E01261A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38598C-6DF9-6CAC-5533-C1271A47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821A077-9E93-8FE5-10CB-BD5EEF37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C73B2EC-2555-576B-FB3B-BD3A9102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83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A95D90-D906-081F-20C8-0BEA7D8D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8D432C-EB0F-7A04-0C56-EF5857DB82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704FAED-1607-42C8-18E8-70AF82EA3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3435322-E4D5-C760-4DE0-6071DCBD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EB0867C-F116-BE86-C4A3-01E7595D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4BE993A-CBC8-9EE5-E057-52D67CD0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723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74DDF0-3A32-48F5-0A43-3226CEE7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EBD084-4789-C528-8DED-1C8463761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6BA2BE4-633F-CA61-0EA2-9247845E2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B4BA793-4EDB-178D-BBBB-3B631C263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234A6BFE-6538-5E12-8A9A-DB355E19F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026C984-6197-CDC8-637A-73A845415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930653F-0F07-5E34-E60C-8B806710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AFD71A9-DA51-8F03-0F6D-585075F5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6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E40178-F0B1-0E86-C0E5-E42CCAF1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CB0991BF-1025-D991-C4AB-843F41740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81C57D4-FF70-057A-324D-48C8200F9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CDF13B3-A664-1E39-F34A-A38406D0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309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2FCE732-D398-0028-10AC-6CF550EBA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C26F363-187D-6CC4-54A4-C514F5F6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4B9BCD1-3D79-2D83-9BE9-13A85DDE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154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32E67E-A7E4-40DF-C8F2-BF66C58A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DA0AAD-C361-25BF-029B-1A5420AEB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3C03CCD-829E-AB2E-8730-3066A0F6B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E13BD11-2BDB-3DC5-2924-DCECDB94F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EF4C829-1F2B-6222-A721-B82A8C8B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CF71DEC-3715-3EDA-74C1-33975E9F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823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068734-614F-477F-211D-5F972CE2C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AB70527-EC1A-695B-0578-939DEF92B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FBBAD49-B077-8EAB-992D-B804F8EF7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6B5802E-BFEE-5A78-0B28-FF31E780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E602F8B-656C-F01C-BB07-FBF0BED8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5E31F39-77B4-B71C-3116-A77B211D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313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FCF9BF0F-1965-A4F2-467E-60199735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2B33FF3-1168-C064-456F-B8F0D3078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C2699C2-0B00-B5BD-1440-B12E55939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69136-01EE-4A67-97DE-449C7762D220}" type="datetimeFigureOut">
              <a:rPr lang="tr-TR" smtClean="0"/>
              <a:t>24.11.2023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B3713BF-9E13-A698-E941-FBC4B4A57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6738B64-FE1E-9306-4EC4-F676045FC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C5E75-28F4-4795-A45D-30D52B0AD10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230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76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77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78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79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80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81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82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83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84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85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86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87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88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89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90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91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92.wdp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93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94.wdp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95.wdp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96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97.wdp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98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99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100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101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102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103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104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05.wdp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06.wdp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7.wdp"/><Relationship Id="rId4" Type="http://schemas.openxmlformats.org/officeDocument/2006/relationships/image" Target="../media/image135.png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108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09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110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07/relationships/hdphoto" Target="../media/hdphoto111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112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113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114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microsoft.com/office/2007/relationships/hdphoto" Target="../media/hdphoto115.wd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microsoft.com/office/2007/relationships/hdphoto" Target="../media/hdphoto116.wdp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microsoft.com/office/2007/relationships/hdphoto" Target="../media/hdphoto117.wdp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microsoft.com/office/2007/relationships/hdphoto" Target="../media/hdphoto118.wdp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microsoft.com/office/2007/relationships/hdphoto" Target="../media/hdphoto119.wdp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microsoft.com/office/2007/relationships/hdphoto" Target="../media/hdphoto120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21.wdp"/><Relationship Id="rId4" Type="http://schemas.openxmlformats.org/officeDocument/2006/relationships/image" Target="../media/image149.png"/></Relationships>
</file>

<file path=ppt/slides/_rels/slide144.xml.rels><?xml version="1.0" encoding="UTF-8" standalone="yes"?>
<Relationships xmlns="http://schemas.openxmlformats.org/package/2006/relationships"><Relationship Id="rId3" Type="http://schemas.microsoft.com/office/2007/relationships/hdphoto" Target="../media/hdphoto122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microsoft.com/office/2007/relationships/hdphoto" Target="../media/hdphoto123.wdp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microsoft.com/office/2007/relationships/hdphoto" Target="../media/hdphoto124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125.wdp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microsoft.com/office/2007/relationships/hdphoto" Target="../media/hdphoto126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1.wdp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4.wdp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49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58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59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60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62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63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64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66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67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68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69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70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71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72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73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75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B063113-E698-1EA6-5173-DF9EBF48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2" y="0"/>
            <a:ext cx="10398868" cy="68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9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13CF079-4856-359C-A1F4-03B8F754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06" y="106169"/>
            <a:ext cx="10700426" cy="675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233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E148A33-0334-B5CC-96EC-2C7E46BC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335"/>
            <a:ext cx="11736729" cy="68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38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7B605FB-0E5C-2352-F3D6-02B4941D1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063454" cy="65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487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00BAF1C-A2B7-0C69-EC22-165461512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124" y="-21653"/>
            <a:ext cx="11817752" cy="68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26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99F582D-D305-AA07-7D96-D5FEBFCA9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095544" cy="63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052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643FFDA-FB5F-2739-0A28-8379DAA0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1840901" cy="67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16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3E9CC59-BED2-98E7-FF9E-54A54A77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759878" cy="68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669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0D81F29-D0B7-D304-61B9-61EE3954D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790" y="0"/>
            <a:ext cx="11250593" cy="681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01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D189240-B9ED-A48B-55BE-CABF38062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73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135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789A09A-3441-8E86-BD13-C592960B5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791" y="12654"/>
            <a:ext cx="11458938" cy="68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669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0B51F39-D13A-4AF1-C7EF-55A348B72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37766"/>
            <a:ext cx="12192000" cy="618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8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DFE1B2F-75F4-E8D6-3C1F-AC70892E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3" y="77821"/>
            <a:ext cx="10826885" cy="621597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978FFF5-DEA3-B7F7-AF43-605401C1E917}"/>
              </a:ext>
            </a:extLst>
          </p:cNvPr>
          <p:cNvSpPr txBox="1"/>
          <p:nvPr/>
        </p:nvSpPr>
        <p:spPr>
          <a:xfrm>
            <a:off x="651754" y="6293796"/>
            <a:ext cx="1032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https://docs.aws.amazon.com/autoscaling/ec2/userguide/ec2-auto-scaling-termination-policies.html</a:t>
            </a:r>
          </a:p>
        </p:txBody>
      </p:sp>
    </p:spTree>
    <p:extLst>
      <p:ext uri="{BB962C8B-B14F-4D97-AF65-F5344CB8AC3E}">
        <p14:creationId xmlns:p14="http://schemas.microsoft.com/office/powerpoint/2010/main" val="35306350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7D48E6E-FF64-714D-49BE-DDAD25D4C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367" y="60468"/>
            <a:ext cx="11343190" cy="67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28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C819F55-4D82-EEA0-6146-80C8525DC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49191"/>
            <a:ext cx="11771453" cy="67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90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3D3E5F5-B043-1F15-20D5-A5D63DB20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690430" cy="677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177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2C0ED9F-94F8-13E0-0CC4-80E1AA8AB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8" y="240174"/>
            <a:ext cx="12135144" cy="63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933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1E513AB-9624-3AB0-49FB-179864A8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871" y="-35876"/>
            <a:ext cx="11586258" cy="689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746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E8DE426-EBFF-43EB-B4B3-341653889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69042"/>
            <a:ext cx="11991372" cy="433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409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DAE6839-DEC5-6645-DE12-DBEA6C962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571" y="43405"/>
            <a:ext cx="11678857" cy="67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813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1B4AA57-5254-58F8-31A1-544DCD655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658" y="0"/>
            <a:ext cx="11574684" cy="68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914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0BBDACE-28DC-65AB-E5DF-E5756F3A7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919" y="0"/>
            <a:ext cx="11528385" cy="67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320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36D997F-9808-C154-F17B-8C1BE8AAF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083970" cy="482529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C997F7C-E40A-20A5-F7F6-52BC21D45A85}"/>
              </a:ext>
            </a:extLst>
          </p:cNvPr>
          <p:cNvSpPr txBox="1"/>
          <p:nvPr/>
        </p:nvSpPr>
        <p:spPr>
          <a:xfrm>
            <a:off x="717630" y="5706319"/>
            <a:ext cx="670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Dijital imza veya iki anahtar (</a:t>
            </a:r>
            <a:r>
              <a:rPr lang="tr-TR" dirty="0" err="1"/>
              <a:t>key</a:t>
            </a:r>
            <a:r>
              <a:rPr lang="tr-TR" dirty="0"/>
              <a:t>) istenirse ===&gt; Asimetrik</a:t>
            </a:r>
          </a:p>
          <a:p>
            <a:r>
              <a:rPr lang="tr-TR" dirty="0"/>
              <a:t>Tek anahtar (</a:t>
            </a:r>
            <a:r>
              <a:rPr lang="tr-TR" dirty="0" err="1"/>
              <a:t>key</a:t>
            </a:r>
            <a:r>
              <a:rPr lang="tr-TR" dirty="0"/>
              <a:t>) =</a:t>
            </a:r>
            <a:r>
              <a:rPr lang="tr-TR" dirty="0">
                <a:sym typeface="Wingdings" panose="05000000000000000000" pitchFamily="2" charset="2"/>
              </a:rPr>
              <a:t>==&gt; Simetrik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2010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A5D42CF-9833-38D1-FF76-5DE8E8A6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63" y="0"/>
            <a:ext cx="10301591" cy="675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831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1A2C157-C083-FCFC-3032-1C3A3B95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065397" cy="664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664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4406C3C-A5A2-99E6-C390-9B21CA8CD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769" y="0"/>
            <a:ext cx="11354766" cy="66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49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C682520-F8FF-77E8-ABE8-69E1E821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045052" cy="592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495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4A97B70-22CD-FBA0-C4A0-5B8023BC2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49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111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2B86A21-A1AA-5856-5E14-94A067A53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1783029" cy="67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59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4263EA0-4555-A561-404C-A6EA85335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18548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166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4D8EAC5-5022-054C-293E-C86AAFB5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043" y="101446"/>
            <a:ext cx="11377914" cy="66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343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5536A95-596D-005E-A64B-7D3D80A5B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807" y="0"/>
            <a:ext cx="11528386" cy="68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54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B40003C-6F73-BA6F-00E1-4C1832025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028590" cy="64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7926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2AAFCFB-CB15-36A6-7080-135A6004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340" y="0"/>
            <a:ext cx="11591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7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4025300-59F7-3F05-952B-6BE3D2DA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510"/>
            <a:ext cx="12192000" cy="635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8810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>
            <a:extLst>
              <a:ext uri="{FF2B5EF4-FFF2-40B4-BE49-F238E27FC236}">
                <a16:creationId xmlns:a16="http://schemas.microsoft.com/office/drawing/2014/main" id="{11C58007-7638-6147-273A-329733D804F5}"/>
              </a:ext>
            </a:extLst>
          </p:cNvPr>
          <p:cNvGrpSpPr/>
          <p:nvPr/>
        </p:nvGrpSpPr>
        <p:grpSpPr>
          <a:xfrm>
            <a:off x="0" y="0"/>
            <a:ext cx="10776030" cy="6859653"/>
            <a:chOff x="0" y="0"/>
            <a:chExt cx="10776030" cy="6859653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618E63CC-B8B3-0C5B-A4DD-B6D2266A2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0776030" cy="4539261"/>
            </a:xfrm>
            <a:prstGeom prst="rect">
              <a:avLst/>
            </a:prstGeom>
          </p:spPr>
        </p:pic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CA5A11FC-83B2-6E92-058E-A174D079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501220"/>
              <a:ext cx="10776030" cy="2358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3110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204CE8D-A199-1C77-F61B-5EE74AC1A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344" y="0"/>
            <a:ext cx="11516810" cy="68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80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379E35D-9DB4-21B6-1AF1-E2AD3E20D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095544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804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476027B-5400-059A-4C9D-94C03FCD3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608" y="0"/>
            <a:ext cx="10486663" cy="68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653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0100F6F-C3CB-DC67-6C55-57C8A6365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15" y="575840"/>
            <a:ext cx="12150285" cy="58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792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873F1E5-B607-A106-8623-C4BDC7F7F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767" y="0"/>
            <a:ext cx="11308466" cy="6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118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A6CE4B0-437C-52A7-4195-9FD104C3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367" y="-22994"/>
            <a:ext cx="11042248" cy="68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170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2F4F97-371B-DED3-52F5-3BD21E6E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1806178" cy="670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3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B8438C3-D776-895A-D0A0-10AAFBE40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029488" cy="67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809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C6D7ABC-7A3C-FF76-2D05-D40BB302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39" y="842344"/>
            <a:ext cx="12014522" cy="51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6EA2A88-2ADB-3E8E-162F-D875C82A6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640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3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2BA70C9-CB5B-3824-B465-6F82E2D19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5491"/>
            <a:ext cx="11887201" cy="66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948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8E2CED3-BEF7-F55C-2E77-8FAE99BCE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037671" cy="645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05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67DFD78-9861-C545-DFC8-AEC48EA0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471" y="0"/>
            <a:ext cx="11632557" cy="696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31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>
            <a:extLst>
              <a:ext uri="{FF2B5EF4-FFF2-40B4-BE49-F238E27FC236}">
                <a16:creationId xmlns:a16="http://schemas.microsoft.com/office/drawing/2014/main" id="{7B9218F4-C5D9-07B8-8BA9-C046B7428ECA}"/>
              </a:ext>
            </a:extLst>
          </p:cNvPr>
          <p:cNvGrpSpPr/>
          <p:nvPr/>
        </p:nvGrpSpPr>
        <p:grpSpPr>
          <a:xfrm>
            <a:off x="0" y="-1"/>
            <a:ext cx="10914927" cy="6858001"/>
            <a:chOff x="0" y="-1"/>
            <a:chExt cx="10914927" cy="6858001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4C2CC533-7C5E-2408-F44A-864ECC791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-1"/>
              <a:ext cx="10776030" cy="4776549"/>
            </a:xfrm>
            <a:prstGeom prst="rect">
              <a:avLst/>
            </a:prstGeom>
          </p:spPr>
        </p:pic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77AE2215-747A-9A35-B6D4-A7266CD5A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4770942"/>
              <a:ext cx="10914927" cy="2087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05080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1F1B7D7-5047-EB1B-28FA-3A929E9FD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262" y="0"/>
            <a:ext cx="11551535" cy="68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60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F902EA1-F7E5-986E-7A67-E16A5D203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794603" cy="605038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0C9A4A3-8E35-B8EE-CA75-0B46C4737D23}"/>
              </a:ext>
            </a:extLst>
          </p:cNvPr>
          <p:cNvSpPr txBox="1"/>
          <p:nvPr/>
        </p:nvSpPr>
        <p:spPr>
          <a:xfrm>
            <a:off x="416689" y="6308203"/>
            <a:ext cx="5266481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GRAPH === AMAZON NEPTUNE</a:t>
            </a:r>
          </a:p>
        </p:txBody>
      </p:sp>
    </p:spTree>
    <p:extLst>
      <p:ext uri="{BB962C8B-B14F-4D97-AF65-F5344CB8AC3E}">
        <p14:creationId xmlns:p14="http://schemas.microsoft.com/office/powerpoint/2010/main" val="888450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709BA29-2301-9EDE-3025-F887AF32A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964" y="0"/>
            <a:ext cx="11157995" cy="67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659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61C6753-8E91-EAD3-2C27-3CAA484CE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413446" cy="677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00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02AA3AE-06EF-DCBA-FC85-C0141132E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25975"/>
            <a:ext cx="12115930" cy="53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45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A5193AC-FCB5-D5F0-5846-C58F54A5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9" y="116732"/>
            <a:ext cx="11270428" cy="67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8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01E270D-AB60-EBB7-6237-CECC824C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740"/>
            <a:ext cx="12173956" cy="61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7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DA6BF4B-DFAA-858E-891A-6DC74F951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" y="350195"/>
            <a:ext cx="12106190" cy="37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DF02722-1D0E-5494-4A11-18867457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2" y="0"/>
            <a:ext cx="9951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4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697702E-9AFE-BC8A-0A2A-E852E69F2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11284085" cy="686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E6A0274-D321-AF10-2984-9AB14CC3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33" y="18796"/>
            <a:ext cx="11099258" cy="682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70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EE7AA3C-1986-E513-F8FA-D0E28AC64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03" y="-15972"/>
            <a:ext cx="10894979" cy="68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0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CF3E1A9-343B-38B3-098E-98C26C83A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6" y="60762"/>
            <a:ext cx="11692647" cy="6797238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5FA1481-E33E-49FC-D93F-27297B312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2" y="786124"/>
            <a:ext cx="933163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22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6E3C7BB-89CF-7F03-4520-EDAD1B5E3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" y="1361872"/>
            <a:ext cx="12191047" cy="36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78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EFAE867-88AA-936A-E26F-E5CCC721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0" y="31598"/>
            <a:ext cx="10311319" cy="67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3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E4D5EDA-6447-B26A-2C58-CF1954643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76" y="26853"/>
            <a:ext cx="11235447" cy="68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3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30DE8FC-8952-E650-E8A2-AA54DD09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13660" cy="73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80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7E188B4-AE1F-EB51-2D7A-A67FE3DF3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73933"/>
            <a:ext cx="12048098" cy="48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69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7868E9E-9C09-6882-AA12-DDEC606B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8047"/>
            <a:ext cx="11897062" cy="6769953"/>
          </a:xfrm>
          <a:prstGeom prst="rect">
            <a:avLst/>
          </a:prstGeom>
          <a:effectLst>
            <a:glow rad="76200">
              <a:schemeClr val="accent1">
                <a:alpha val="39000"/>
              </a:schemeClr>
            </a:glow>
            <a:outerShdw blurRad="101600" dist="50800" algn="ctr" rotWithShape="0">
              <a:srgbClr val="000000">
                <a:alpha val="43137"/>
              </a:srgbClr>
            </a:outerShdw>
            <a:reflection stA="45000" endPos="6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4456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DF751D0-BFEA-DE35-3529-8A3E55BED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3260" y="13944"/>
            <a:ext cx="9779540" cy="67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16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0823A2F-BD49-B3F9-5A9B-628E9217E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020" y="0"/>
            <a:ext cx="10321047" cy="68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DAF2B53-E287-098A-F653-A47AC0F47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78" y="66075"/>
            <a:ext cx="10671243" cy="67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47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DA848AA-EEC4-2974-DB56-B1DADB73C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56080"/>
            <a:ext cx="1245314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0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7041712-769D-6C82-6958-039DE2089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759" y="40640"/>
            <a:ext cx="10769601" cy="6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5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0722696-386D-88B5-268B-175AA9D9D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000" y="101600"/>
            <a:ext cx="11176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07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F076B12-4F6D-5EB2-E030-D598C5123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480" y="0"/>
            <a:ext cx="10861040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75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A101567-771F-65D7-7B65-CAF4EE8B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160" y="111760"/>
            <a:ext cx="11927840" cy="68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8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EEF459C-6A75-2DB2-9B10-3D524F01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400" y="0"/>
            <a:ext cx="10666040" cy="68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87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38A274C-4C54-8F5C-71F5-6A359B21C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42720"/>
            <a:ext cx="12840438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048A1CC-7C8C-B63C-BBF1-FC493C9B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684000" cy="654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2F5D7A0-A889-013D-272D-AF3D818AA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25600"/>
            <a:ext cx="125786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68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FCBF174-708C-4397-2E49-BFA1496E9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524" y="0"/>
            <a:ext cx="9474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8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FEEBFCB-909F-E073-A143-24823DAC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23" y="35023"/>
            <a:ext cx="10710153" cy="67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55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B2E0D55-D896-9F8C-D8AF-93DE2706E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99" y="0"/>
            <a:ext cx="11421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71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69221E2-8BC8-2890-BD19-C672D7EA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99" y="81280"/>
            <a:ext cx="11265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5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6EE3809-01FD-8360-674F-C80251FA3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39" y="0"/>
            <a:ext cx="11247121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52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D13BD32-06F1-431B-DA0C-A0E1BC78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66240"/>
            <a:ext cx="13005657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0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5F6F2C6-E2E3-6889-D730-01FF75809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520" y="37423"/>
            <a:ext cx="10576560" cy="682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62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4FE4FA6-7DE9-8689-6086-15007433E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0" y="91155"/>
            <a:ext cx="11988800" cy="667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8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B233E7B-7135-7EBD-8968-BBD3B0ED2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600" y="91440"/>
            <a:ext cx="10210800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06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3839D5F-59C8-C44C-75A6-3BFB272F1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968480" cy="67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65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89B6397-F09F-4D00-81FF-86A5127CE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040" y="0"/>
            <a:ext cx="10637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5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7BA08B-DA07-5117-02A4-E33A9EE99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200" y="27774"/>
            <a:ext cx="12080240" cy="68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7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90493B2-2D55-1C53-1393-79AF093C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64" y="0"/>
            <a:ext cx="10000033" cy="67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78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8E032B7-8029-8215-D288-7F83E7467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80" y="53196"/>
            <a:ext cx="11521440" cy="680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64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2EFA6CB-44AB-E2A5-E9B5-C7EE8E2A7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09848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69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F8955F4-8A0A-A9C6-F62E-FAAAE0BA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206" y="1452880"/>
            <a:ext cx="119035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28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807B5FF-7F3D-D639-8A1C-B683CABFF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800" y="62626"/>
            <a:ext cx="11074400" cy="673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33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A52709E-C330-5CB8-2B48-F8D2648D3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040" y="0"/>
            <a:ext cx="11805920" cy="686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89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5A63150-B0BA-AC6C-462C-60C65C03F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039" y="0"/>
            <a:ext cx="11228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05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ED7C811-07CA-08BC-8867-9895B14AF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744305" cy="63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5C45890-8FCD-8D33-9EEE-FD2CCA8F0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1000"/>
            <a:ext cx="1198379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97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E170E5E-E3E7-2E93-FD1E-C89BEF347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240" y="9323"/>
            <a:ext cx="11399520" cy="6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8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C7F823-54DE-F46B-1407-65CC05AE3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080" y="0"/>
            <a:ext cx="1114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1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5BC2E47-2987-9736-7FBF-449F68B2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15" y="81361"/>
            <a:ext cx="11138170" cy="66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002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438393D-D8AE-C592-8E10-E9CE355C3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720" y="66520"/>
            <a:ext cx="11592560" cy="67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06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389691C-34B6-12BF-6956-7213E716D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960" y="68048"/>
            <a:ext cx="11358880" cy="67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97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EB5FA5F-9BFB-6543-82B6-2A39DA5BD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880" y="44601"/>
            <a:ext cx="11521440" cy="67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72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6FE4276-7018-2FF2-4FB9-A25256C9B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120" y="99492"/>
            <a:ext cx="11247120" cy="67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2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5B7EE29-29DA-0FA4-C68A-565EECA60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640" y="25400"/>
            <a:ext cx="1084072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76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F7B5F1C-DB20-FE2F-0090-FC32F0FC7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319513"/>
            <a:ext cx="11736729" cy="5393803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7798E31-CD48-B1D7-117B-116278B78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095544" cy="14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88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A0CCFAB-E985-2BE1-3F31-6C2A83426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34" y="0"/>
            <a:ext cx="10579261" cy="69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00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9A1E438-1BCA-7CA7-4F5F-E0D73FF6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67389"/>
            <a:ext cx="10255168" cy="198065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4845E4E-060B-0B20-89C0-835E130F7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278"/>
            <a:ext cx="10255169" cy="46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733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E894E77-E390-3C70-E7A0-5AD810C82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784" y="-37907"/>
            <a:ext cx="11435787" cy="68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89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6B38387-A878-DFB1-91F2-07C6B82EE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561" y="0"/>
            <a:ext cx="11053823" cy="69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6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36D0BA5-4135-FDDA-335E-08DDD573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48" y="-24151"/>
            <a:ext cx="10739337" cy="688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70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46A40BA-3429-2524-4EE6-FAE1F8358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12222027" cy="45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0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4DCE56B-C4F3-97C3-ED03-729429CA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807" y="0"/>
            <a:ext cx="11528385" cy="67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30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336B2C2-67F0-33D0-1955-E7D7A3127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1910349" cy="67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7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786D752-147B-AD2D-889F-DB53273FB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665" y="-26616"/>
            <a:ext cx="11065397" cy="691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10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058250E-F441-1792-73B3-1A8837F08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7" y="601884"/>
            <a:ext cx="12132485" cy="52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63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>
            <a:extLst>
              <a:ext uri="{FF2B5EF4-FFF2-40B4-BE49-F238E27FC236}">
                <a16:creationId xmlns:a16="http://schemas.microsoft.com/office/drawing/2014/main" id="{CDFEC5B5-33C1-5A98-38C7-38D68845C43A}"/>
              </a:ext>
            </a:extLst>
          </p:cNvPr>
          <p:cNvGrpSpPr/>
          <p:nvPr/>
        </p:nvGrpSpPr>
        <p:grpSpPr>
          <a:xfrm>
            <a:off x="0" y="0"/>
            <a:ext cx="10174147" cy="6755158"/>
            <a:chOff x="0" y="0"/>
            <a:chExt cx="7544853" cy="6755158"/>
          </a:xfrm>
        </p:grpSpPr>
        <p:pic>
          <p:nvPicPr>
            <p:cNvPr id="3" name="Resim 2">
              <a:extLst>
                <a:ext uri="{FF2B5EF4-FFF2-40B4-BE49-F238E27FC236}">
                  <a16:creationId xmlns:a16="http://schemas.microsoft.com/office/drawing/2014/main" id="{06DCC734-DE1E-E811-E674-58CE0985D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544853" cy="5725324"/>
            </a:xfrm>
            <a:prstGeom prst="rect">
              <a:avLst/>
            </a:prstGeom>
          </p:spPr>
        </p:pic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B14AF958-6E87-3DEE-41F5-C6C3D9A02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519" y="4964208"/>
              <a:ext cx="5420481" cy="179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19873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1697EAD-1479-5434-2FF1-0B0B7C753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136" y="-22825"/>
            <a:ext cx="10787606" cy="69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3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E82350E-BFDD-33E5-A65D-BFA3BBBF3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658" y="0"/>
            <a:ext cx="11574684" cy="68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757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2CF130B-B5E1-FE32-0227-F6BF4B3C7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605" y="1"/>
            <a:ext cx="10428790" cy="675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96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8DD9B02-F062-F0BE-9088-18882D90F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643" y="55598"/>
            <a:ext cx="11285316" cy="67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7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102559-3591-6208-2C19-2292366F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926111" cy="681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31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2A15D17-F4DE-7185-8111-6448B237D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1771453" cy="691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33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C4385EE-55DC-1482-7B08-713B1A920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25546"/>
            <a:ext cx="11771453" cy="68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812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9FD7A0C-75F1-3887-35D9-969A661A5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112" y="115747"/>
            <a:ext cx="11620983" cy="663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86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28F642D-B088-47B2-10B1-19269B5D4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11620983" cy="684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781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9066E214-9D6D-0C54-A5CF-FB5D32361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493" y="0"/>
            <a:ext cx="11563109" cy="68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269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6C427A4-935B-832F-7B53-0DAD951CA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64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333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F9628FD-0DF3-4302-34BD-0D8DF7A0A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090" y="0"/>
            <a:ext cx="11227443" cy="67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703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BB6D79D-83FC-6743-DCC4-C07790F33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864051" cy="68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565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8297F77-2C79-FC87-0579-F3DF2CCE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814" y="0"/>
            <a:ext cx="10961225" cy="66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65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009BDA4-23AD-65FC-6BDA-2DBC240DB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4347"/>
            <a:ext cx="11957062" cy="61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4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F8AD4AC-C24B-A6A3-B0BF-20EBF47E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566"/>
            <a:ext cx="12030347" cy="57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986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40BBA82-C436-9838-B465-6BD8AA4A9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975" y="0"/>
            <a:ext cx="10266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98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ED2FB91-D6F5-46E6-E0D1-62D3532B2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1898775" cy="678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666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AADF2F-4B3F-E137-A518-5DB7A300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1563109" cy="68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005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588BDE3-A1A4-9488-A605-9F15BFDE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771453" cy="68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416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D253754-87CD-73BD-7FED-CEADC0839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218" y="0"/>
            <a:ext cx="11424213" cy="68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940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43C2874-9C1D-FDD1-1E40-03C4DF11E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455" y="0"/>
            <a:ext cx="10475089" cy="685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25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C431F4E-4D80-0D0C-D344-9CD578E83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002" y="0"/>
            <a:ext cx="11157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884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18CD4BB-DBE9-BFBD-6F22-D6545F3D7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381" y="0"/>
            <a:ext cx="11359556" cy="673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28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0B04B47-BBAA-F12C-B723-A5899044F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540" y="0"/>
            <a:ext cx="10984375" cy="68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13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61424B8-8EED-E3C9-0748-14E84C70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807" y="0"/>
            <a:ext cx="11528385" cy="67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4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41</Words>
  <Application>Microsoft Office PowerPoint</Application>
  <PresentationFormat>Geniş ekran</PresentationFormat>
  <Paragraphs>4</Paragraphs>
  <Slides>148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148</vt:i4>
      </vt:variant>
    </vt:vector>
  </HeadingPairs>
  <TitlesOfParts>
    <vt:vector size="152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Yasin H</dc:creator>
  <cp:lastModifiedBy>Yasin H</cp:lastModifiedBy>
  <cp:revision>33</cp:revision>
  <dcterms:created xsi:type="dcterms:W3CDTF">2023-11-24T08:24:10Z</dcterms:created>
  <dcterms:modified xsi:type="dcterms:W3CDTF">2023-11-24T19:12:21Z</dcterms:modified>
</cp:coreProperties>
</file>